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ED45F2C-48C0-4589-8EAA-13B334F98F28}" type="datetimeFigureOut">
              <a:rPr lang="en-IN" smtClean="0"/>
              <a:t>10-11-2021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1642994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45F2C-48C0-4589-8EAA-13B334F98F28}"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51202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45F2C-48C0-4589-8EAA-13B334F98F28}"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94430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45F2C-48C0-4589-8EAA-13B334F98F28}"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1432357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45F2C-48C0-4589-8EAA-13B334F98F28}"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3084578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45F2C-48C0-4589-8EAA-13B334F98F28}" type="datetimeFigureOut">
              <a:rPr lang="en-IN" smtClean="0"/>
              <a:t>10-11-2021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3196120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45F2C-48C0-4589-8EAA-13B334F98F28}" type="datetimeFigureOut">
              <a:rPr lang="en-IN" smtClean="0"/>
              <a:t>10-11-2021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3629379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ED45F2C-48C0-4589-8EAA-13B334F98F28}"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1408247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ED45F2C-48C0-4589-8EAA-13B334F98F28}"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2350434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45F2C-48C0-4589-8EAA-13B334F98F28}"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1551985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45F2C-48C0-4589-8EAA-13B334F98F28}"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690161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45F2C-48C0-4589-8EAA-13B334F98F28}"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325202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45F2C-48C0-4589-8EAA-13B334F98F28}" type="datetimeFigureOut">
              <a:rPr lang="en-IN" smtClean="0"/>
              <a:t>10-11-2021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1323284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45F2C-48C0-4589-8EAA-13B334F98F28}" type="datetimeFigureOut">
              <a:rPr lang="en-IN" smtClean="0"/>
              <a:t>10-11-2021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3006420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45F2C-48C0-4589-8EAA-13B334F98F28}" type="datetimeFigureOut">
              <a:rPr lang="en-IN" smtClean="0"/>
              <a:t>10-11-2021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1899946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45F2C-48C0-4589-8EAA-13B334F98F28}"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2620818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45F2C-48C0-4589-8EAA-13B334F98F28}"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B82A3A5-ACC5-4264-8BCC-04A1D18225EE}" type="slidenum">
              <a:rPr lang="en-IN" smtClean="0"/>
              <a:t>‹#›</a:t>
            </a:fld>
            <a:endParaRPr lang="en-IN"/>
          </a:p>
        </p:txBody>
      </p:sp>
    </p:spTree>
    <p:extLst>
      <p:ext uri="{BB962C8B-B14F-4D97-AF65-F5344CB8AC3E}">
        <p14:creationId xmlns:p14="http://schemas.microsoft.com/office/powerpoint/2010/main" val="3109832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ED45F2C-48C0-4589-8EAA-13B334F98F28}" type="datetimeFigureOut">
              <a:rPr lang="en-IN" smtClean="0"/>
              <a:t>10-11-2021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B82A3A5-ACC5-4264-8BCC-04A1D18225EE}" type="slidenum">
              <a:rPr lang="en-IN" smtClean="0"/>
              <a:t>‹#›</a:t>
            </a:fld>
            <a:endParaRPr lang="en-IN"/>
          </a:p>
        </p:txBody>
      </p:sp>
    </p:spTree>
    <p:extLst>
      <p:ext uri="{BB962C8B-B14F-4D97-AF65-F5344CB8AC3E}">
        <p14:creationId xmlns:p14="http://schemas.microsoft.com/office/powerpoint/2010/main" val="1846671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TanyaMittal31/FloraCit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www.beta-labs.in/" TargetMode="External"/><Relationship Id="rId1" Type="http://schemas.openxmlformats.org/officeDocument/2006/relationships/slideLayout" Target="../slideLayouts/slideLayout2.xml"/><Relationship Id="rId6" Type="http://schemas.openxmlformats.org/officeDocument/2006/relationships/hyperlink" Target="https://www.ugaoo.com/?gclid=CjwKCAjwhaaKBhBcEiwA8acsHH_Ira3L5iI03G3EmEVyJernK2423e_USr5rj-mCT1Hqtg08hx0ZRhoC_3YQAvD_BwE" TargetMode="External"/><Relationship Id="rId5" Type="http://schemas.openxmlformats.org/officeDocument/2006/relationships/hyperlink" Target="https://github.com/" TargetMode="External"/><Relationship Id="rId4" Type="http://schemas.openxmlformats.org/officeDocument/2006/relationships/hyperlink" Target="https://stackoverflow.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1CC6-5F94-444D-9659-4E05842FA4EE}"/>
              </a:ext>
            </a:extLst>
          </p:cNvPr>
          <p:cNvSpPr>
            <a:spLocks noGrp="1"/>
          </p:cNvSpPr>
          <p:nvPr>
            <p:ph type="ctrTitle"/>
          </p:nvPr>
        </p:nvSpPr>
        <p:spPr>
          <a:xfrm>
            <a:off x="1069118" y="1410286"/>
            <a:ext cx="10053763" cy="4037427"/>
          </a:xfrm>
        </p:spPr>
        <p:txBody>
          <a:bodyPr anchor="b">
            <a:normAutofit/>
          </a:bodyPr>
          <a:lstStyle/>
          <a:p>
            <a:pPr algn="l"/>
            <a:r>
              <a:rPr lang="en-IN" sz="4800" dirty="0">
                <a:solidFill>
                  <a:srgbClr val="FFFFFF"/>
                </a:solidFill>
              </a:rPr>
              <a:t>					</a:t>
            </a:r>
            <a:r>
              <a:rPr lang="en-IN" sz="4800" b="1" dirty="0">
                <a:solidFill>
                  <a:srgbClr val="FFFFFF"/>
                </a:solidFill>
                <a:latin typeface="Arial" panose="020B0604020202020204" pitchFamily="34" charset="0"/>
                <a:cs typeface="Arial" panose="020B0604020202020204" pitchFamily="34" charset="0"/>
              </a:rPr>
              <a:t>GLA University</a:t>
            </a:r>
            <a:br>
              <a:rPr lang="en-IN" sz="4800" b="1" dirty="0">
                <a:solidFill>
                  <a:srgbClr val="FFFFFF"/>
                </a:solidFill>
                <a:latin typeface="Arial" panose="020B0604020202020204" pitchFamily="34" charset="0"/>
                <a:cs typeface="Arial" panose="020B0604020202020204" pitchFamily="34" charset="0"/>
              </a:rPr>
            </a:br>
            <a:r>
              <a:rPr lang="en-IN" sz="4800" b="1" dirty="0">
                <a:solidFill>
                  <a:srgbClr val="FFFFFF"/>
                </a:solidFill>
                <a:latin typeface="Arial" panose="020B0604020202020204" pitchFamily="34" charset="0"/>
                <a:cs typeface="Arial" panose="020B0604020202020204" pitchFamily="34" charset="0"/>
              </a:rPr>
              <a:t>							Mathura</a:t>
            </a:r>
            <a:br>
              <a:rPr lang="en-IN" sz="4800" b="1" dirty="0">
                <a:solidFill>
                  <a:srgbClr val="FFFFFF"/>
                </a:solidFill>
                <a:latin typeface="Arial" panose="020B0604020202020204" pitchFamily="34" charset="0"/>
                <a:cs typeface="Arial" panose="020B0604020202020204" pitchFamily="34" charset="0"/>
              </a:rPr>
            </a:br>
            <a:r>
              <a:rPr lang="en-IN" sz="4800" b="1" dirty="0">
                <a:solidFill>
                  <a:srgbClr val="FFFFFF"/>
                </a:solidFill>
                <a:latin typeface="Arial" panose="020B0604020202020204" pitchFamily="34" charset="0"/>
                <a:cs typeface="Arial" panose="020B0604020202020204" pitchFamily="34" charset="0"/>
              </a:rPr>
              <a:t>				 </a:t>
            </a:r>
            <a:r>
              <a:rPr lang="en-IN" sz="4800" b="1" dirty="0" err="1">
                <a:solidFill>
                  <a:srgbClr val="FFFFFF"/>
                </a:solidFill>
                <a:latin typeface="Arial" panose="020B0604020202020204" pitchFamily="34" charset="0"/>
                <a:cs typeface="Arial" panose="020B0604020202020204" pitchFamily="34" charset="0"/>
              </a:rPr>
              <a:t>FullStack</a:t>
            </a:r>
            <a:r>
              <a:rPr lang="en-IN" sz="4800" b="1" dirty="0">
                <a:solidFill>
                  <a:srgbClr val="FFFFFF"/>
                </a:solidFill>
                <a:latin typeface="Arial" panose="020B0604020202020204" pitchFamily="34" charset="0"/>
                <a:cs typeface="Arial" panose="020B0604020202020204" pitchFamily="34" charset="0"/>
              </a:rPr>
              <a:t> Project</a:t>
            </a:r>
            <a:br>
              <a:rPr lang="en-IN" sz="4800" b="1" dirty="0">
                <a:solidFill>
                  <a:srgbClr val="FFFFFF"/>
                </a:solidFill>
                <a:latin typeface="Arial" panose="020B0604020202020204" pitchFamily="34" charset="0"/>
                <a:cs typeface="Arial" panose="020B0604020202020204" pitchFamily="34" charset="0"/>
              </a:rPr>
            </a:br>
            <a:r>
              <a:rPr lang="en-IN" sz="4800" b="1" dirty="0">
                <a:solidFill>
                  <a:srgbClr val="FFFFFF"/>
                </a:solidFill>
                <a:latin typeface="Arial" panose="020B0604020202020204" pitchFamily="34" charset="0"/>
                <a:cs typeface="Arial" panose="020B0604020202020204" pitchFamily="34" charset="0"/>
              </a:rPr>
              <a:t>				Session – 2021-22</a:t>
            </a:r>
            <a:br>
              <a:rPr lang="en-IN" sz="4800" b="1" dirty="0">
                <a:solidFill>
                  <a:srgbClr val="FFFFFF"/>
                </a:solidFill>
                <a:latin typeface="Arial" panose="020B0604020202020204" pitchFamily="34" charset="0"/>
                <a:cs typeface="Arial" panose="020B0604020202020204" pitchFamily="34" charset="0"/>
              </a:rPr>
            </a:br>
            <a:r>
              <a:rPr lang="en-IN" sz="4800" dirty="0">
                <a:solidFill>
                  <a:srgbClr val="FFFFFF"/>
                </a:solidFill>
              </a:rPr>
              <a:t>	</a:t>
            </a:r>
          </a:p>
        </p:txBody>
      </p:sp>
      <p:sp>
        <p:nvSpPr>
          <p:cNvPr id="3" name="Subtitle 2">
            <a:extLst>
              <a:ext uri="{FF2B5EF4-FFF2-40B4-BE49-F238E27FC236}">
                <a16:creationId xmlns:a16="http://schemas.microsoft.com/office/drawing/2014/main" id="{53978434-F914-4244-B38D-59528725D022}"/>
              </a:ext>
            </a:extLst>
          </p:cNvPr>
          <p:cNvSpPr>
            <a:spLocks noGrp="1"/>
          </p:cNvSpPr>
          <p:nvPr>
            <p:ph type="subTitle" idx="1"/>
          </p:nvPr>
        </p:nvSpPr>
        <p:spPr>
          <a:xfrm>
            <a:off x="741082" y="4695238"/>
            <a:ext cx="10005951" cy="1504950"/>
          </a:xfrm>
        </p:spPr>
        <p:txBody>
          <a:bodyPr anchor="ctr">
            <a:normAutofit/>
          </a:bodyPr>
          <a:lstStyle/>
          <a:p>
            <a:pPr algn="ctr"/>
            <a:r>
              <a:rPr lang="en-IN" sz="3200" b="1" u="sng" dirty="0" err="1">
                <a:solidFill>
                  <a:schemeClr val="bg1"/>
                </a:solidFill>
                <a:latin typeface="Arial" panose="020B0604020202020204" pitchFamily="34" charset="0"/>
                <a:cs typeface="Arial" panose="020B0604020202020204" pitchFamily="34" charset="0"/>
              </a:rPr>
              <a:t>Floracity</a:t>
            </a:r>
            <a:endParaRPr lang="en-IN" sz="3200" b="1" u="sng" dirty="0">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A6613EA-EC99-4527-88E8-AAF12B154953}"/>
              </a:ext>
            </a:extLst>
          </p:cNvPr>
          <p:cNvPicPr/>
          <p:nvPr/>
        </p:nvPicPr>
        <p:blipFill>
          <a:blip r:embed="rId2"/>
          <a:stretch>
            <a:fillRect/>
          </a:stretch>
        </p:blipFill>
        <p:spPr>
          <a:xfrm>
            <a:off x="22714" y="51751"/>
            <a:ext cx="1714500" cy="1504950"/>
          </a:xfrm>
          <a:prstGeom prst="rect">
            <a:avLst/>
          </a:prstGeom>
        </p:spPr>
      </p:pic>
    </p:spTree>
    <p:extLst>
      <p:ext uri="{BB962C8B-B14F-4D97-AF65-F5344CB8AC3E}">
        <p14:creationId xmlns:p14="http://schemas.microsoft.com/office/powerpoint/2010/main" val="4084840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C62E2-07A0-4A1C-B3BC-61E623548EB1}"/>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Items per category</a:t>
            </a:r>
          </a:p>
        </p:txBody>
      </p:sp>
      <p:pic>
        <p:nvPicPr>
          <p:cNvPr id="4" name="Content Placeholder 3">
            <a:extLst>
              <a:ext uri="{FF2B5EF4-FFF2-40B4-BE49-F238E27FC236}">
                <a16:creationId xmlns:a16="http://schemas.microsoft.com/office/drawing/2014/main" id="{D151994A-7164-4D96-994E-BFD50CB05F9D}"/>
              </a:ext>
            </a:extLst>
          </p:cNvPr>
          <p:cNvPicPr>
            <a:picLocks noGrp="1" noChangeAspect="1"/>
          </p:cNvPicPr>
          <p:nvPr>
            <p:ph idx="1"/>
          </p:nvPr>
        </p:nvPicPr>
        <p:blipFill>
          <a:blip r:embed="rId2"/>
          <a:stretch>
            <a:fillRect/>
          </a:stretch>
        </p:blipFill>
        <p:spPr>
          <a:xfrm>
            <a:off x="1858792" y="2603500"/>
            <a:ext cx="7418729" cy="3416300"/>
          </a:xfrm>
          <a:prstGeom prst="rect">
            <a:avLst/>
          </a:prstGeom>
        </p:spPr>
      </p:pic>
    </p:spTree>
    <p:extLst>
      <p:ext uri="{BB962C8B-B14F-4D97-AF65-F5344CB8AC3E}">
        <p14:creationId xmlns:p14="http://schemas.microsoft.com/office/powerpoint/2010/main" val="2522714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9479-D854-4E90-9A31-EDA13C6BF201}"/>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Product Page</a:t>
            </a:r>
          </a:p>
        </p:txBody>
      </p:sp>
      <p:pic>
        <p:nvPicPr>
          <p:cNvPr id="4" name="Content Placeholder 3">
            <a:extLst>
              <a:ext uri="{FF2B5EF4-FFF2-40B4-BE49-F238E27FC236}">
                <a16:creationId xmlns:a16="http://schemas.microsoft.com/office/drawing/2014/main" id="{509ED9EE-D40C-47CF-8824-DE647DF630D6}"/>
              </a:ext>
            </a:extLst>
          </p:cNvPr>
          <p:cNvPicPr>
            <a:picLocks noGrp="1" noChangeAspect="1"/>
          </p:cNvPicPr>
          <p:nvPr>
            <p:ph idx="1"/>
          </p:nvPr>
        </p:nvPicPr>
        <p:blipFill>
          <a:blip r:embed="rId2"/>
          <a:stretch>
            <a:fillRect/>
          </a:stretch>
        </p:blipFill>
        <p:spPr>
          <a:xfrm>
            <a:off x="2037448" y="2603500"/>
            <a:ext cx="7061416" cy="3416300"/>
          </a:xfrm>
          <a:prstGeom prst="rect">
            <a:avLst/>
          </a:prstGeom>
        </p:spPr>
      </p:pic>
    </p:spTree>
    <p:extLst>
      <p:ext uri="{BB962C8B-B14F-4D97-AF65-F5344CB8AC3E}">
        <p14:creationId xmlns:p14="http://schemas.microsoft.com/office/powerpoint/2010/main" val="2161040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6BDD8-6BEA-4342-B766-981F4B3433C7}"/>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Customer Reviews</a:t>
            </a:r>
          </a:p>
        </p:txBody>
      </p:sp>
      <p:pic>
        <p:nvPicPr>
          <p:cNvPr id="4" name="Content Placeholder 3">
            <a:extLst>
              <a:ext uri="{FF2B5EF4-FFF2-40B4-BE49-F238E27FC236}">
                <a16:creationId xmlns:a16="http://schemas.microsoft.com/office/drawing/2014/main" id="{53119884-9DD5-4AB7-8684-50979503DFF5}"/>
              </a:ext>
            </a:extLst>
          </p:cNvPr>
          <p:cNvPicPr>
            <a:picLocks noGrp="1" noChangeAspect="1"/>
          </p:cNvPicPr>
          <p:nvPr>
            <p:ph idx="1"/>
          </p:nvPr>
        </p:nvPicPr>
        <p:blipFill>
          <a:blip r:embed="rId2"/>
          <a:stretch>
            <a:fillRect/>
          </a:stretch>
        </p:blipFill>
        <p:spPr>
          <a:xfrm>
            <a:off x="1663814" y="2603500"/>
            <a:ext cx="7808685" cy="3416300"/>
          </a:xfrm>
          <a:prstGeom prst="rect">
            <a:avLst/>
          </a:prstGeom>
        </p:spPr>
      </p:pic>
    </p:spTree>
    <p:extLst>
      <p:ext uri="{BB962C8B-B14F-4D97-AF65-F5344CB8AC3E}">
        <p14:creationId xmlns:p14="http://schemas.microsoft.com/office/powerpoint/2010/main" val="4048868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8B8B-AE61-4B5E-A2F3-572C4C6CE164}"/>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Git Repository</a:t>
            </a:r>
          </a:p>
        </p:txBody>
      </p:sp>
      <p:sp>
        <p:nvSpPr>
          <p:cNvPr id="3" name="Content Placeholder 2">
            <a:extLst>
              <a:ext uri="{FF2B5EF4-FFF2-40B4-BE49-F238E27FC236}">
                <a16:creationId xmlns:a16="http://schemas.microsoft.com/office/drawing/2014/main" id="{1B64895A-6235-4721-A355-027F4ED056D9}"/>
              </a:ext>
            </a:extLst>
          </p:cNvPr>
          <p:cNvSpPr>
            <a:spLocks noGrp="1"/>
          </p:cNvSpPr>
          <p:nvPr>
            <p:ph idx="1"/>
          </p:nvPr>
        </p:nvSpPr>
        <p:spPr/>
        <p:txBody>
          <a:bodyPr/>
          <a:lstStyle/>
          <a:p>
            <a:r>
              <a:rPr lang="en-US" u="sng" dirty="0">
                <a:latin typeface="Arial" panose="020B0604020202020204" pitchFamily="34" charset="0"/>
                <a:cs typeface="Arial" panose="020B0604020202020204" pitchFamily="34" charset="0"/>
                <a:hlinkClick r:id="rId2"/>
              </a:rPr>
              <a:t>https://github.com/TanyaMittal31/FloraCity</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https://tanyamittal31.github.io/FloraCity/</a:t>
            </a:r>
          </a:p>
        </p:txBody>
      </p:sp>
    </p:spTree>
    <p:extLst>
      <p:ext uri="{BB962C8B-B14F-4D97-AF65-F5344CB8AC3E}">
        <p14:creationId xmlns:p14="http://schemas.microsoft.com/office/powerpoint/2010/main" val="1190018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4C47A-587C-4C82-A8EC-8345CF8976B8}"/>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CF235E69-46F1-425F-8092-DF7142FE41B2}"/>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Focusing on the current requirements of a healthy life and to make the life easier of our customers we are going to work on this great and handy ecommerce store.</a:t>
            </a:r>
            <a:endParaRPr lang="en-IN"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438645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439C-A2DE-420D-9A11-5D8E62F53196}"/>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1D229E58-9B40-445D-A1D9-7D4F4FBF44CF}"/>
              </a:ext>
            </a:extLst>
          </p:cNvPr>
          <p:cNvSpPr>
            <a:spLocks noGrp="1"/>
          </p:cNvSpPr>
          <p:nvPr>
            <p:ph idx="1"/>
          </p:nvPr>
        </p:nvSpPr>
        <p:spPr/>
        <p:txBody>
          <a:bodyPr>
            <a:normAutofit lnSpcReduction="10000"/>
          </a:bodyPr>
          <a:lstStyle/>
          <a:p>
            <a:pPr lvl="0"/>
            <a:r>
              <a:rPr lang="en-US" dirty="0">
                <a:latin typeface="Arial" panose="020B0604020202020204" pitchFamily="34" charset="0"/>
                <a:cs typeface="Arial" panose="020B0604020202020204" pitchFamily="34" charset="0"/>
                <a:hlinkClick r:id="rId2"/>
              </a:rPr>
              <a:t>www.beta-labs.in</a:t>
            </a:r>
            <a:endParaRPr lang="en-IN"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hlinkClick r:id="rId3"/>
              </a:rPr>
              <a:t>https://www.w3schools.com</a:t>
            </a:r>
            <a:endParaRPr lang="en-IN"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hlinkClick r:id="rId4"/>
              </a:rPr>
              <a:t>https://stackoverflow.com</a:t>
            </a:r>
            <a:endParaRPr lang="en-IN"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rPr>
              <a:t>Wikipedia</a:t>
            </a:r>
            <a:endParaRPr lang="en-IN"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hlinkClick r:id="rId5"/>
              </a:rPr>
              <a:t>https://github.com/</a:t>
            </a:r>
            <a:endParaRPr lang="en-IN"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hlinkClick r:id="rId6"/>
              </a:rPr>
              <a:t>https://www.ugaoo.com/?gclid=CjwKCAjwhaaKBhBcEiwA8acsHH_Ira3L5iI03G3EmEVyJernK2423e_USr5rj-mCT1Hqtg08hx0ZRhoC_3YQAvD_BwE</a:t>
            </a:r>
            <a:endParaRPr lang="en-IN" dirty="0">
              <a:latin typeface="Arial" panose="020B0604020202020204" pitchFamily="34" charset="0"/>
              <a:cs typeface="Arial" panose="020B0604020202020204" pitchFamily="34" charset="0"/>
            </a:endParaRPr>
          </a:p>
          <a:p>
            <a:pPr lvl="0"/>
            <a:r>
              <a:rPr lang="en-US" dirty="0" err="1">
                <a:latin typeface="Arial" panose="020B0604020202020204" pitchFamily="34" charset="0"/>
                <a:cs typeface="Arial" panose="020B0604020202020204" pitchFamily="34" charset="0"/>
              </a:rPr>
              <a:t>Naturelive</a:t>
            </a:r>
            <a:endParaRPr lang="en-IN"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rPr>
              <a:t>YouTube</a:t>
            </a:r>
            <a:endParaRPr lang="en-IN"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83888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64F0-F464-4D30-95E7-576CCC8676F5}"/>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Developers</a:t>
            </a:r>
          </a:p>
        </p:txBody>
      </p:sp>
      <p:sp>
        <p:nvSpPr>
          <p:cNvPr id="3" name="Content Placeholder 2">
            <a:extLst>
              <a:ext uri="{FF2B5EF4-FFF2-40B4-BE49-F238E27FC236}">
                <a16:creationId xmlns:a16="http://schemas.microsoft.com/office/drawing/2014/main" id="{077F8887-0EF0-4E27-8655-C5DFB4FE47FA}"/>
              </a:ext>
            </a:extLst>
          </p:cNvPr>
          <p:cNvSpPr>
            <a:spLocks noGrp="1"/>
          </p:cNvSpPr>
          <p:nvPr>
            <p:ph idx="1"/>
          </p:nvPr>
        </p:nvSpPr>
        <p:spPr/>
        <p:txBody>
          <a:bodyPr>
            <a:normAutofit/>
          </a:bodyPr>
          <a:lstStyle/>
          <a:p>
            <a:r>
              <a:rPr lang="en-IN" sz="2400" dirty="0">
                <a:latin typeface="Arial" panose="020B0604020202020204" pitchFamily="34" charset="0"/>
                <a:cs typeface="Arial" panose="020B0604020202020204" pitchFamily="34" charset="0"/>
              </a:rPr>
              <a:t>Tanya Agrawal  (191500849)</a:t>
            </a:r>
          </a:p>
          <a:p>
            <a:r>
              <a:rPr lang="en-IN" sz="2400" dirty="0">
                <a:latin typeface="Arial" panose="020B0604020202020204" pitchFamily="34" charset="0"/>
                <a:cs typeface="Arial" panose="020B0604020202020204" pitchFamily="34" charset="0"/>
              </a:rPr>
              <a:t>Sakshi Garg (191500699)</a:t>
            </a:r>
          </a:p>
          <a:p>
            <a:r>
              <a:rPr lang="en-IN" sz="2400" dirty="0" err="1">
                <a:latin typeface="Arial" panose="020B0604020202020204" pitchFamily="34" charset="0"/>
                <a:cs typeface="Arial" panose="020B0604020202020204" pitchFamily="34" charset="0"/>
              </a:rPr>
              <a:t>Vartika</a:t>
            </a:r>
            <a:r>
              <a:rPr lang="en-IN" sz="2400" dirty="0">
                <a:latin typeface="Arial" panose="020B0604020202020204" pitchFamily="34" charset="0"/>
                <a:cs typeface="Arial" panose="020B0604020202020204" pitchFamily="34" charset="0"/>
              </a:rPr>
              <a:t> Saxena	 (191500896)</a:t>
            </a:r>
          </a:p>
        </p:txBody>
      </p:sp>
    </p:spTree>
    <p:extLst>
      <p:ext uri="{BB962C8B-B14F-4D97-AF65-F5344CB8AC3E}">
        <p14:creationId xmlns:p14="http://schemas.microsoft.com/office/powerpoint/2010/main" val="4072028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1BBE-1B0A-4910-B1E9-9280BE95FFEA}"/>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Technologies Used</a:t>
            </a:r>
          </a:p>
        </p:txBody>
      </p:sp>
      <p:sp>
        <p:nvSpPr>
          <p:cNvPr id="3" name="Content Placeholder 2">
            <a:extLst>
              <a:ext uri="{FF2B5EF4-FFF2-40B4-BE49-F238E27FC236}">
                <a16:creationId xmlns:a16="http://schemas.microsoft.com/office/drawing/2014/main" id="{224B21F3-E0CE-4138-B8E5-B0D4C44C73B4}"/>
              </a:ext>
            </a:extLst>
          </p:cNvPr>
          <p:cNvSpPr>
            <a:spLocks noGrp="1"/>
          </p:cNvSpPr>
          <p:nvPr>
            <p:ph idx="1"/>
          </p:nvPr>
        </p:nvSpPr>
        <p:spPr/>
        <p:txBody>
          <a:bodyPr>
            <a:normAutofit/>
          </a:bodyPr>
          <a:lstStyle/>
          <a:p>
            <a:r>
              <a:rPr lang="en-IN" sz="2400" dirty="0">
                <a:latin typeface="Arial" panose="020B0604020202020204" pitchFamily="34" charset="0"/>
                <a:cs typeface="Arial" panose="020B0604020202020204" pitchFamily="34" charset="0"/>
              </a:rPr>
              <a:t>HTML</a:t>
            </a:r>
          </a:p>
          <a:p>
            <a:r>
              <a:rPr lang="en-IN" sz="2400" dirty="0">
                <a:latin typeface="Arial" panose="020B0604020202020204" pitchFamily="34" charset="0"/>
                <a:cs typeface="Arial" panose="020B0604020202020204" pitchFamily="34" charset="0"/>
              </a:rPr>
              <a:t>CSS</a:t>
            </a:r>
          </a:p>
          <a:p>
            <a:r>
              <a:rPr lang="en-IN" sz="2400" dirty="0">
                <a:latin typeface="Arial" panose="020B0604020202020204" pitchFamily="34" charset="0"/>
                <a:cs typeface="Arial" panose="020B0604020202020204" pitchFamily="34" charset="0"/>
              </a:rPr>
              <a:t>JAVASCRIPT</a:t>
            </a:r>
          </a:p>
          <a:p>
            <a:r>
              <a:rPr lang="en-IN" sz="2400" dirty="0">
                <a:latin typeface="Arial" panose="020B0604020202020204" pitchFamily="34" charset="0"/>
                <a:cs typeface="Arial" panose="020B0604020202020204" pitchFamily="34" charset="0"/>
              </a:rPr>
              <a:t>BOOTSTRAP</a:t>
            </a:r>
          </a:p>
        </p:txBody>
      </p:sp>
    </p:spTree>
    <p:extLst>
      <p:ext uri="{BB962C8B-B14F-4D97-AF65-F5344CB8AC3E}">
        <p14:creationId xmlns:p14="http://schemas.microsoft.com/office/powerpoint/2010/main" val="2871425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47C79-35F9-4C78-8B29-838FF7FD15A1}"/>
              </a:ext>
            </a:extLst>
          </p:cNvPr>
          <p:cNvSpPr>
            <a:spLocks noGrp="1"/>
          </p:cNvSpPr>
          <p:nvPr>
            <p:ph type="title"/>
          </p:nvPr>
        </p:nvSpPr>
        <p:spPr>
          <a:xfrm>
            <a:off x="1077456" y="838200"/>
            <a:ext cx="8761413" cy="706964"/>
          </a:xfrm>
        </p:spPr>
        <p:txBody>
          <a:bodyPr/>
          <a:lstStyle/>
          <a:p>
            <a:r>
              <a:rPr lang="en-IN" b="1"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E8116E49-591A-4D04-A22C-3B3A14861298}"/>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E-commerce is fast gaining ground as an accepted and used business paradigm. More and more business houses are implementing web sites providing functionality for performing commercial transactions over the web. It is reasonable to say that the process of shopping on the web is becoming commonplace.</a:t>
            </a:r>
            <a:endParaRPr lang="en-IN"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FloraCity</a:t>
            </a:r>
            <a:r>
              <a:rPr lang="en-US" dirty="0">
                <a:latin typeface="Arial" panose="020B0604020202020204" pitchFamily="34" charset="0"/>
                <a:cs typeface="Arial" panose="020B0604020202020204" pitchFamily="34" charset="0"/>
              </a:rPr>
              <a:t> is basically an E-Commerce store where user can search about any type of flora specie and can purchase it at reasonable rates.</a:t>
            </a:r>
            <a:endParaRPr lang="en-IN"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803807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ABBA-79D2-4537-BF65-75C00F880DD3}"/>
              </a:ext>
            </a:extLst>
          </p:cNvPr>
          <p:cNvSpPr>
            <a:spLocks noGrp="1"/>
          </p:cNvSpPr>
          <p:nvPr>
            <p:ph type="title"/>
          </p:nvPr>
        </p:nvSpPr>
        <p:spPr/>
        <p:txBody>
          <a:bodyPr/>
          <a:lstStyle/>
          <a:p>
            <a:r>
              <a:rPr lang="en-IN" dirty="0"/>
              <a:t>Few Glimpse</a:t>
            </a:r>
          </a:p>
        </p:txBody>
      </p:sp>
      <p:pic>
        <p:nvPicPr>
          <p:cNvPr id="7" name="Content Placeholder 6">
            <a:extLst>
              <a:ext uri="{FF2B5EF4-FFF2-40B4-BE49-F238E27FC236}">
                <a16:creationId xmlns:a16="http://schemas.microsoft.com/office/drawing/2014/main" id="{E7FB834D-30DC-42C8-8C58-F343942BBD49}"/>
              </a:ext>
            </a:extLst>
          </p:cNvPr>
          <p:cNvPicPr>
            <a:picLocks noGrp="1" noChangeAspect="1"/>
          </p:cNvPicPr>
          <p:nvPr>
            <p:ph idx="1"/>
          </p:nvPr>
        </p:nvPicPr>
        <p:blipFill>
          <a:blip r:embed="rId2"/>
          <a:stretch>
            <a:fillRect/>
          </a:stretch>
        </p:blipFill>
        <p:spPr>
          <a:xfrm>
            <a:off x="1858565" y="2603500"/>
            <a:ext cx="7419182" cy="3416300"/>
          </a:xfrm>
          <a:prstGeom prst="rect">
            <a:avLst/>
          </a:prstGeom>
        </p:spPr>
      </p:pic>
    </p:spTree>
    <p:extLst>
      <p:ext uri="{BB962C8B-B14F-4D97-AF65-F5344CB8AC3E}">
        <p14:creationId xmlns:p14="http://schemas.microsoft.com/office/powerpoint/2010/main" val="2904416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628B-1728-431D-BF59-218B2C91016C}"/>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Categories Available</a:t>
            </a:r>
          </a:p>
        </p:txBody>
      </p:sp>
      <p:pic>
        <p:nvPicPr>
          <p:cNvPr id="4" name="Content Placeholder 3">
            <a:extLst>
              <a:ext uri="{FF2B5EF4-FFF2-40B4-BE49-F238E27FC236}">
                <a16:creationId xmlns:a16="http://schemas.microsoft.com/office/drawing/2014/main" id="{2C15F8F6-5E8A-45D1-A4F4-FFC185D924FF}"/>
              </a:ext>
            </a:extLst>
          </p:cNvPr>
          <p:cNvPicPr>
            <a:picLocks noGrp="1" noChangeAspect="1"/>
          </p:cNvPicPr>
          <p:nvPr>
            <p:ph idx="1"/>
          </p:nvPr>
        </p:nvPicPr>
        <p:blipFill>
          <a:blip r:embed="rId2"/>
          <a:stretch>
            <a:fillRect/>
          </a:stretch>
        </p:blipFill>
        <p:spPr>
          <a:xfrm>
            <a:off x="1155700" y="3178414"/>
            <a:ext cx="8824913" cy="2266472"/>
          </a:xfrm>
          <a:prstGeom prst="rect">
            <a:avLst/>
          </a:prstGeom>
        </p:spPr>
      </p:pic>
    </p:spTree>
    <p:extLst>
      <p:ext uri="{BB962C8B-B14F-4D97-AF65-F5344CB8AC3E}">
        <p14:creationId xmlns:p14="http://schemas.microsoft.com/office/powerpoint/2010/main" val="2810688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A073-7219-4032-AAE2-91B4C5F8021F}"/>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Empty Cart</a:t>
            </a:r>
          </a:p>
        </p:txBody>
      </p:sp>
      <p:pic>
        <p:nvPicPr>
          <p:cNvPr id="4" name="Content Placeholder 3">
            <a:extLst>
              <a:ext uri="{FF2B5EF4-FFF2-40B4-BE49-F238E27FC236}">
                <a16:creationId xmlns:a16="http://schemas.microsoft.com/office/drawing/2014/main" id="{7DA43C7D-9E96-42AC-80BF-D57938679827}"/>
              </a:ext>
            </a:extLst>
          </p:cNvPr>
          <p:cNvPicPr>
            <a:picLocks noGrp="1" noChangeAspect="1"/>
          </p:cNvPicPr>
          <p:nvPr>
            <p:ph idx="1"/>
          </p:nvPr>
        </p:nvPicPr>
        <p:blipFill>
          <a:blip r:embed="rId2"/>
          <a:stretch>
            <a:fillRect/>
          </a:stretch>
        </p:blipFill>
        <p:spPr>
          <a:xfrm>
            <a:off x="1816278" y="2603500"/>
            <a:ext cx="7503756" cy="3416300"/>
          </a:xfrm>
          <a:prstGeom prst="rect">
            <a:avLst/>
          </a:prstGeom>
        </p:spPr>
      </p:pic>
    </p:spTree>
    <p:extLst>
      <p:ext uri="{BB962C8B-B14F-4D97-AF65-F5344CB8AC3E}">
        <p14:creationId xmlns:p14="http://schemas.microsoft.com/office/powerpoint/2010/main" val="170117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1031E-6C38-4D8C-BAB4-2FF79B4392D0}"/>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User </a:t>
            </a:r>
            <a:r>
              <a:rPr lang="en-IN" b="1" dirty="0" err="1">
                <a:latin typeface="Arial" panose="020B0604020202020204" pitchFamily="34" charset="0"/>
                <a:cs typeface="Arial" panose="020B0604020202020204" pitchFamily="34" charset="0"/>
              </a:rPr>
              <a:t>LogIn</a:t>
            </a:r>
            <a:r>
              <a:rPr lang="en-IN" b="1" dirty="0">
                <a:latin typeface="Arial" panose="020B0604020202020204" pitchFamily="34" charset="0"/>
                <a:cs typeface="Arial" panose="020B0604020202020204" pitchFamily="34" charset="0"/>
              </a:rPr>
              <a:t> </a:t>
            </a:r>
          </a:p>
        </p:txBody>
      </p:sp>
      <p:pic>
        <p:nvPicPr>
          <p:cNvPr id="4" name="Content Placeholder 3">
            <a:extLst>
              <a:ext uri="{FF2B5EF4-FFF2-40B4-BE49-F238E27FC236}">
                <a16:creationId xmlns:a16="http://schemas.microsoft.com/office/drawing/2014/main" id="{2D2886BD-FDD4-436C-A585-F8CF2EE0CD9C}"/>
              </a:ext>
            </a:extLst>
          </p:cNvPr>
          <p:cNvPicPr>
            <a:picLocks noGrp="1" noChangeAspect="1"/>
          </p:cNvPicPr>
          <p:nvPr>
            <p:ph idx="1"/>
          </p:nvPr>
        </p:nvPicPr>
        <p:blipFill>
          <a:blip r:embed="rId2"/>
          <a:stretch>
            <a:fillRect/>
          </a:stretch>
        </p:blipFill>
        <p:spPr>
          <a:xfrm>
            <a:off x="1899394" y="2603500"/>
            <a:ext cx="7337524" cy="3416300"/>
          </a:xfrm>
          <a:prstGeom prst="rect">
            <a:avLst/>
          </a:prstGeom>
        </p:spPr>
      </p:pic>
    </p:spTree>
    <p:extLst>
      <p:ext uri="{BB962C8B-B14F-4D97-AF65-F5344CB8AC3E}">
        <p14:creationId xmlns:p14="http://schemas.microsoft.com/office/powerpoint/2010/main" val="2413884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CF322-95A9-4C33-8332-FEB4F4C7A562}"/>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User Register</a:t>
            </a:r>
          </a:p>
        </p:txBody>
      </p:sp>
      <p:pic>
        <p:nvPicPr>
          <p:cNvPr id="4" name="Content Placeholder 3">
            <a:extLst>
              <a:ext uri="{FF2B5EF4-FFF2-40B4-BE49-F238E27FC236}">
                <a16:creationId xmlns:a16="http://schemas.microsoft.com/office/drawing/2014/main" id="{9D91F05E-CBFA-4068-AEE6-AC86871CAA46}"/>
              </a:ext>
            </a:extLst>
          </p:cNvPr>
          <p:cNvPicPr>
            <a:picLocks noGrp="1" noChangeAspect="1"/>
          </p:cNvPicPr>
          <p:nvPr>
            <p:ph idx="1"/>
          </p:nvPr>
        </p:nvPicPr>
        <p:blipFill>
          <a:blip r:embed="rId2"/>
          <a:stretch>
            <a:fillRect/>
          </a:stretch>
        </p:blipFill>
        <p:spPr>
          <a:xfrm>
            <a:off x="2227534" y="2603500"/>
            <a:ext cx="6681244" cy="3416300"/>
          </a:xfrm>
          <a:prstGeom prst="rect">
            <a:avLst/>
          </a:prstGeom>
        </p:spPr>
      </p:pic>
    </p:spTree>
    <p:extLst>
      <p:ext uri="{BB962C8B-B14F-4D97-AF65-F5344CB8AC3E}">
        <p14:creationId xmlns:p14="http://schemas.microsoft.com/office/powerpoint/2010/main" val="13293998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75</TotalTime>
  <Words>249</Words>
  <Application>Microsoft Office PowerPoint</Application>
  <PresentationFormat>Widescreen</PresentationFormat>
  <Paragraphs>36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 Boardroom</vt:lpstr>
      <vt:lpstr>     GLA University        Mathura      FullStack Project     Session – 2021-22  </vt:lpstr>
      <vt:lpstr>Developers</vt:lpstr>
      <vt:lpstr>Technologies Used</vt:lpstr>
      <vt:lpstr>INTRODUCTION</vt:lpstr>
      <vt:lpstr>Few Glimpse</vt:lpstr>
      <vt:lpstr>Categories Available</vt:lpstr>
      <vt:lpstr>Empty Cart</vt:lpstr>
      <vt:lpstr>User LogIn </vt:lpstr>
      <vt:lpstr>User Register</vt:lpstr>
      <vt:lpstr>Items per category</vt:lpstr>
      <vt:lpstr>Product Page</vt:lpstr>
      <vt:lpstr>Customer Reviews</vt:lpstr>
      <vt:lpstr>Git Repository</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GLA University     Mathura    FullStack Project    Session – 2021-22  </dc:title>
  <dc:creator>Mayank</dc:creator>
  <cp:lastModifiedBy>Mayank</cp:lastModifiedBy>
  <cp:revision>16</cp:revision>
  <dcterms:created xsi:type="dcterms:W3CDTF">2021-11-10T04:51:37Z</dcterms:created>
  <dcterms:modified xsi:type="dcterms:W3CDTF">2021-11-10T06:07:19Z</dcterms:modified>
</cp:coreProperties>
</file>